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3" r:id="rId5"/>
    <p:sldId id="262" r:id="rId6"/>
    <p:sldId id="259" r:id="rId7"/>
    <p:sldId id="268" r:id="rId8"/>
    <p:sldId id="267" r:id="rId9"/>
    <p:sldId id="266" r:id="rId10"/>
    <p:sldId id="265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F7A5E37F-F221-4DBA-84F2-67FFB738C22B}">
          <p14:sldIdLst>
            <p14:sldId id="256"/>
            <p14:sldId id="257"/>
            <p14:sldId id="258"/>
            <p14:sldId id="263"/>
            <p14:sldId id="262"/>
            <p14:sldId id="259"/>
            <p14:sldId id="268"/>
            <p14:sldId id="267"/>
            <p14:sldId id="266"/>
            <p14:sldId id="265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35E8D-76A8-4594-963C-D21763B527B3}" type="datetimeFigureOut">
              <a:rPr lang="pt-BR" smtClean="0"/>
              <a:t>27/06/2020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BE4C38-F4DE-4CF2-9F93-DCFFF67BC0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8210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05980-5F5F-4DB2-BAD3-180B102B6E43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FD2106D7-EBC4-4F3B-A9DA-20E4451751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33248" y="6202044"/>
            <a:ext cx="1120140" cy="408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E681-89DF-4506-85F3-6C3E00C3C67D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0B6B-2550-4E76-8F81-A5A1367D0FE9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409B-6232-4936-8482-48DC7A104A4F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6DBA8-9F21-47A7-BC6D-0438EA98C88D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38F89-C9A7-4A73-AD74-7CC38200DCC1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79BF6-9898-4BFD-97D2-034A4C21597C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E024-8011-4318-8ADC-C12DA8487AD6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28E07-48CF-4BD2-AF67-51F8AECE053D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9237A-CCE8-4F04-A8D4-ABDBE38C0BB6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8875-ADCA-4333-B53B-01F29113870C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9787E-B8A1-4E10-9B9F-0BB403672502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3C98-8B0F-4D18-8E16-1D0193D8E8F6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D783-3258-4405-A664-6C51DC5B1FD7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F482E-10A8-4FA6-8626-13C01A8D7A1A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B5839-0A93-4371-8E0D-F5A9A861FD14}" type="datetime1">
              <a:rPr lang="pt-BR" smtClean="0"/>
              <a:t>27/06/2020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327DA-9F62-4ECA-8F0F-9131AEBA5A6D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BCCE67C8-56BA-4BA0-BD8D-2C8B34267FCC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0633248" y="6202044"/>
            <a:ext cx="1120140" cy="40888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GiovanniCmpaner/iot_mqt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sv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74EBAF-21A8-4C3F-8D99-9C85DA4DF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Sensoriamento MQTT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05339C-E716-498B-862A-4E3D937854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Internet das Coisas – T5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7EA465CD-BBC1-4C84-9DC0-34DDB727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52F8FD85-497C-49E6-A5D8-CD41CF6DC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388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4698A4-3745-4881-A165-3F9D3D856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F10C718-43B8-419D-86FD-BF1569CC5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0486576-55A6-4F57-87A3-CA463C52E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78C00A94-350A-4D0A-B9DE-3A7456F6C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 err="1"/>
              <a:t>Raspberry</a:t>
            </a:r>
            <a:r>
              <a:rPr lang="pt-BR" dirty="0"/>
              <a:t> PI 3B+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19E18DC-39E8-4A5B-85D8-6665B1970C8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6000" y="1930400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63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9BA1CA-A901-4581-9144-B91E1CE8A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396755C-386D-47BD-989E-508B415FF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4FFC58A-29DB-4C43-BFCD-6CFF0CD8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11</a:t>
            </a:fld>
            <a:endParaRPr lang="en-US" dirty="0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1DB01591-66B7-4BA1-B856-5D899FFD9444}"/>
              </a:ext>
            </a:extLst>
          </p:cNvPr>
          <p:cNvSpPr txBox="1">
            <a:spLocks/>
          </p:cNvSpPr>
          <p:nvPr/>
        </p:nvSpPr>
        <p:spPr>
          <a:xfrm>
            <a:off x="677334" y="1488612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hlinkClick r:id="rId2"/>
              </a:rPr>
              <a:t>https://github.com/GiovanniCmpaner/iot_mqtt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6DE1277-86CD-457C-8D1B-EBAE75655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8348" y="2025876"/>
            <a:ext cx="6895303" cy="388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0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3FF612-4E48-47C3-88BA-FD6A73071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8596668" cy="3880772"/>
          </a:xfrm>
        </p:spPr>
        <p:txBody>
          <a:bodyPr numCol="2"/>
          <a:lstStyle/>
          <a:p>
            <a:r>
              <a:rPr lang="pt-BR" dirty="0"/>
              <a:t>Desafio e complexidade</a:t>
            </a:r>
          </a:p>
          <a:p>
            <a:pPr lvl="1"/>
            <a:r>
              <a:rPr lang="pt-BR" dirty="0"/>
              <a:t>Comunicar MQTT</a:t>
            </a:r>
          </a:p>
          <a:p>
            <a:pPr lvl="1"/>
            <a:r>
              <a:rPr lang="pt-BR" dirty="0"/>
              <a:t>Utilizar e configurar Linux</a:t>
            </a:r>
          </a:p>
          <a:p>
            <a:pPr lvl="1"/>
            <a:r>
              <a:rPr lang="pt-BR" dirty="0"/>
              <a:t>Ligar dos sensores e atuadores</a:t>
            </a:r>
          </a:p>
          <a:p>
            <a:pPr lvl="1"/>
            <a:r>
              <a:rPr lang="pt-BR" dirty="0"/>
              <a:t>Aprender Shell Script</a:t>
            </a:r>
          </a:p>
          <a:p>
            <a:pPr lvl="1"/>
            <a:r>
              <a:rPr lang="pt-BR" dirty="0"/>
              <a:t>Utilizar programas de forma modular</a:t>
            </a:r>
          </a:p>
          <a:p>
            <a:r>
              <a:rPr lang="pt-BR" dirty="0"/>
              <a:t>Utilidade</a:t>
            </a:r>
          </a:p>
          <a:p>
            <a:pPr lvl="1"/>
            <a:r>
              <a:rPr lang="pt-BR" dirty="0"/>
              <a:t>Controle automático de persiana</a:t>
            </a:r>
          </a:p>
          <a:p>
            <a:pPr lvl="1"/>
            <a:r>
              <a:rPr lang="pt-BR" dirty="0"/>
              <a:t>Monitoramento e armazenamento da luminosidade externa e temperatura ambiente 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DEE6D7E-B439-45FA-AF23-DBE16F61B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Justificativa e Motivação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6EA07E-6950-42DE-9C92-FE786BCEF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Giovanni Campaner &amp; Wesley Felipe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740D44-1F82-4361-8E75-9A1290F61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19D49D4B-1C76-4A27-BFAC-2BF7F81EBB04}"/>
              </a:ext>
            </a:extLst>
          </p:cNvPr>
          <p:cNvSpPr txBox="1">
            <a:spLocks/>
          </p:cNvSpPr>
          <p:nvPr/>
        </p:nvSpPr>
        <p:spPr>
          <a:xfrm>
            <a:off x="4488882" y="2160589"/>
            <a:ext cx="10790998" cy="4364036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Conhecimentos aprendidos</a:t>
            </a:r>
          </a:p>
          <a:p>
            <a:pPr lvl="1"/>
            <a:r>
              <a:rPr lang="pt-BR" dirty="0"/>
              <a:t>Protocolo MQTT</a:t>
            </a:r>
          </a:p>
          <a:p>
            <a:pPr lvl="1"/>
            <a:r>
              <a:rPr lang="pt-BR" dirty="0"/>
              <a:t>Comunicação em rede WiFi</a:t>
            </a:r>
          </a:p>
          <a:p>
            <a:pPr lvl="1"/>
            <a:r>
              <a:rPr lang="pt-BR" dirty="0"/>
              <a:t>Leitura de sensores de luminosidade, temperatura, umidade e pressão</a:t>
            </a:r>
          </a:p>
          <a:p>
            <a:pPr lvl="1"/>
            <a:r>
              <a:rPr lang="pt-BR" dirty="0"/>
              <a:t>Movimento de servo motor</a:t>
            </a:r>
          </a:p>
          <a:p>
            <a:pPr lvl="1"/>
            <a:r>
              <a:rPr lang="pt-BR" dirty="0"/>
              <a:t>Gerenciamento banco de dados</a:t>
            </a:r>
          </a:p>
          <a:p>
            <a:pPr lvl="1"/>
            <a:r>
              <a:rPr lang="pt-BR" dirty="0"/>
              <a:t>Utilização de programa modular via Shell Script</a:t>
            </a:r>
          </a:p>
          <a:p>
            <a:pPr lvl="1"/>
            <a:r>
              <a:rPr lang="pt-BR" dirty="0"/>
              <a:t>Utilização do </a:t>
            </a:r>
            <a:r>
              <a:rPr lang="pt-BR" dirty="0" err="1"/>
              <a:t>PlataformIO</a:t>
            </a:r>
            <a:r>
              <a:rPr lang="pt-BR" dirty="0"/>
              <a:t> para o ESP32</a:t>
            </a:r>
          </a:p>
        </p:txBody>
      </p:sp>
    </p:spTree>
    <p:extLst>
      <p:ext uri="{BB962C8B-B14F-4D97-AF65-F5344CB8AC3E}">
        <p14:creationId xmlns:p14="http://schemas.microsoft.com/office/powerpoint/2010/main" val="309135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E5D06C-ADB5-4F9E-90FE-71A88DED4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Topologia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6C5C4B0-A39A-4657-9184-36F682399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Giovanni </a:t>
            </a:r>
            <a:r>
              <a:rPr lang="en-US" dirty="0" err="1"/>
              <a:t>Campaner</a:t>
            </a:r>
            <a:r>
              <a:rPr lang="en-US" dirty="0"/>
              <a:t> &amp; Wesley Felipe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1848C2F-43E7-4CEF-B4CB-BABB225C3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3</a:t>
            </a:fld>
            <a:endParaRPr lang="en-US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EAB9B0FE-4922-4C1F-A73E-07FFF48C4B8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48259" y="3864501"/>
            <a:ext cx="1655510" cy="158225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056B80E0-C879-40D6-A5E0-312566A0AC4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089" y="4013029"/>
            <a:ext cx="2264310" cy="1605215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0C191C2-04F8-44FD-A09D-5C39F9BC252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1193" y="1602837"/>
            <a:ext cx="1855386" cy="205204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8B82224-255E-4640-BE4F-7690E8ACA40E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2293" y="3765921"/>
            <a:ext cx="951728" cy="951728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90F689F5-0B72-437C-8AF5-0FA5F2A54E88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74286" y="3765921"/>
            <a:ext cx="889040" cy="88904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63BB4CD3-D757-4422-8C16-C66D137C89E6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08777" y="4954985"/>
            <a:ext cx="1040685" cy="1040685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9385654F-CD65-4607-9E90-3329C709189D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99233" y="4877241"/>
            <a:ext cx="1148443" cy="1148443"/>
          </a:xfrm>
          <a:prstGeom prst="rect">
            <a:avLst/>
          </a:prstGeom>
        </p:spPr>
      </p:pic>
      <p:sp>
        <p:nvSpPr>
          <p:cNvPr id="32" name="Retângulo 31">
            <a:extLst>
              <a:ext uri="{FF2B5EF4-FFF2-40B4-BE49-F238E27FC236}">
                <a16:creationId xmlns:a16="http://schemas.microsoft.com/office/drawing/2014/main" id="{B285830D-C21A-42A7-A548-7D2EB6D38D55}"/>
              </a:ext>
            </a:extLst>
          </p:cNvPr>
          <p:cNvSpPr/>
          <p:nvPr/>
        </p:nvSpPr>
        <p:spPr>
          <a:xfrm>
            <a:off x="7410269" y="3715874"/>
            <a:ext cx="2496481" cy="1040685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Seta: da Esquerda para a Direita 29">
            <a:extLst>
              <a:ext uri="{FF2B5EF4-FFF2-40B4-BE49-F238E27FC236}">
                <a16:creationId xmlns:a16="http://schemas.microsoft.com/office/drawing/2014/main" id="{384DC690-7D1A-4564-A371-CC2A8AC054BA}"/>
              </a:ext>
            </a:extLst>
          </p:cNvPr>
          <p:cNvSpPr/>
          <p:nvPr/>
        </p:nvSpPr>
        <p:spPr>
          <a:xfrm rot="2311512">
            <a:off x="4074744" y="3809537"/>
            <a:ext cx="933508" cy="4069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Seta: da Esquerda para a Direita 33">
            <a:extLst>
              <a:ext uri="{FF2B5EF4-FFF2-40B4-BE49-F238E27FC236}">
                <a16:creationId xmlns:a16="http://schemas.microsoft.com/office/drawing/2014/main" id="{AE1FEEB5-6DE6-4AFF-AA87-13AFD8EE884E}"/>
              </a:ext>
            </a:extLst>
          </p:cNvPr>
          <p:cNvSpPr/>
          <p:nvPr/>
        </p:nvSpPr>
        <p:spPr>
          <a:xfrm rot="19288488" flipH="1">
            <a:off x="2089925" y="3878030"/>
            <a:ext cx="933508" cy="4069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Seta: da Esquerda para a Direita 34">
            <a:extLst>
              <a:ext uri="{FF2B5EF4-FFF2-40B4-BE49-F238E27FC236}">
                <a16:creationId xmlns:a16="http://schemas.microsoft.com/office/drawing/2014/main" id="{7BA63083-8A36-4229-AE9A-E50795E67512}"/>
              </a:ext>
            </a:extLst>
          </p:cNvPr>
          <p:cNvSpPr/>
          <p:nvPr/>
        </p:nvSpPr>
        <p:spPr>
          <a:xfrm rot="19559450" flipH="1">
            <a:off x="1558452" y="3437026"/>
            <a:ext cx="933508" cy="406985"/>
          </a:xfrm>
          <a:prstGeom prst="left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Seta: da Esquerda para a Direita 35">
            <a:extLst>
              <a:ext uri="{FF2B5EF4-FFF2-40B4-BE49-F238E27FC236}">
                <a16:creationId xmlns:a16="http://schemas.microsoft.com/office/drawing/2014/main" id="{EDC2E9EF-7A46-4093-A46B-C6F621ECC891}"/>
              </a:ext>
            </a:extLst>
          </p:cNvPr>
          <p:cNvSpPr/>
          <p:nvPr/>
        </p:nvSpPr>
        <p:spPr>
          <a:xfrm rot="19731992" flipH="1">
            <a:off x="4381234" y="2203776"/>
            <a:ext cx="933508" cy="406985"/>
          </a:xfrm>
          <a:prstGeom prst="left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9" name="Imagem 38">
            <a:extLst>
              <a:ext uri="{FF2B5EF4-FFF2-40B4-BE49-F238E27FC236}">
                <a16:creationId xmlns:a16="http://schemas.microsoft.com/office/drawing/2014/main" id="{C27868E9-4D36-47A4-ABEC-70E85B37498B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33632" y="1059884"/>
            <a:ext cx="1712674" cy="1210784"/>
          </a:xfrm>
          <a:prstGeom prst="rect">
            <a:avLst/>
          </a:prstGeom>
        </p:spPr>
      </p:pic>
      <p:sp>
        <p:nvSpPr>
          <p:cNvPr id="41" name="Retângulo 40">
            <a:extLst>
              <a:ext uri="{FF2B5EF4-FFF2-40B4-BE49-F238E27FC236}">
                <a16:creationId xmlns:a16="http://schemas.microsoft.com/office/drawing/2014/main" id="{F48E2F91-2BE9-4B30-AAE0-7B8BE532AFF8}"/>
              </a:ext>
            </a:extLst>
          </p:cNvPr>
          <p:cNvSpPr/>
          <p:nvPr/>
        </p:nvSpPr>
        <p:spPr>
          <a:xfrm>
            <a:off x="7414082" y="4954985"/>
            <a:ext cx="2496481" cy="1040685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Seta: para a Esquerda 39">
            <a:extLst>
              <a:ext uri="{FF2B5EF4-FFF2-40B4-BE49-F238E27FC236}">
                <a16:creationId xmlns:a16="http://schemas.microsoft.com/office/drawing/2014/main" id="{81329C13-CE99-4809-9C7C-61F17C4BD079}"/>
              </a:ext>
            </a:extLst>
          </p:cNvPr>
          <p:cNvSpPr/>
          <p:nvPr/>
        </p:nvSpPr>
        <p:spPr>
          <a:xfrm rot="20969188">
            <a:off x="6462345" y="4150135"/>
            <a:ext cx="755009" cy="42545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Seta: para a Esquerda 43">
            <a:extLst>
              <a:ext uri="{FF2B5EF4-FFF2-40B4-BE49-F238E27FC236}">
                <a16:creationId xmlns:a16="http://schemas.microsoft.com/office/drawing/2014/main" id="{1E67EF1C-D73B-4F7F-AAC2-02832896FECC}"/>
              </a:ext>
            </a:extLst>
          </p:cNvPr>
          <p:cNvSpPr/>
          <p:nvPr/>
        </p:nvSpPr>
        <p:spPr>
          <a:xfrm rot="12375053">
            <a:off x="6423063" y="5087822"/>
            <a:ext cx="755009" cy="42545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20DD617E-5C8F-4BC4-A234-818D6B2498F0}"/>
              </a:ext>
            </a:extLst>
          </p:cNvPr>
          <p:cNvSpPr txBox="1"/>
          <p:nvPr/>
        </p:nvSpPr>
        <p:spPr>
          <a:xfrm>
            <a:off x="5119245" y="2251452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Internet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CF48716B-1780-47D1-B4CC-D2D35B9C969B}"/>
              </a:ext>
            </a:extLst>
          </p:cNvPr>
          <p:cNvSpPr txBox="1"/>
          <p:nvPr/>
        </p:nvSpPr>
        <p:spPr>
          <a:xfrm>
            <a:off x="2586995" y="3563108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Roteador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8FB51CDA-433B-42ED-8771-C386C92C4D12}"/>
              </a:ext>
            </a:extLst>
          </p:cNvPr>
          <p:cNvSpPr txBox="1"/>
          <p:nvPr/>
        </p:nvSpPr>
        <p:spPr>
          <a:xfrm>
            <a:off x="700211" y="5586806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Servidor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0AAD6AF5-C7F4-438A-AA66-19F5B9056A03}"/>
              </a:ext>
            </a:extLst>
          </p:cNvPr>
          <p:cNvSpPr txBox="1"/>
          <p:nvPr/>
        </p:nvSpPr>
        <p:spPr>
          <a:xfrm>
            <a:off x="4604299" y="5453617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Node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C86AB51E-82C5-410C-831D-CE9263DDF92E}"/>
              </a:ext>
            </a:extLst>
          </p:cNvPr>
          <p:cNvSpPr txBox="1"/>
          <p:nvPr/>
        </p:nvSpPr>
        <p:spPr>
          <a:xfrm>
            <a:off x="7767200" y="3294991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Sensores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9ECBB7A5-D61B-4CCF-89FE-9331B470CCC3}"/>
              </a:ext>
            </a:extLst>
          </p:cNvPr>
          <p:cNvSpPr txBox="1"/>
          <p:nvPr/>
        </p:nvSpPr>
        <p:spPr>
          <a:xfrm>
            <a:off x="7860489" y="6082231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Atuadores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B8E245EC-9A28-4C3F-A096-E2FB74A504B9}"/>
              </a:ext>
            </a:extLst>
          </p:cNvPr>
          <p:cNvSpPr/>
          <p:nvPr/>
        </p:nvSpPr>
        <p:spPr>
          <a:xfrm>
            <a:off x="2634750" y="5356167"/>
            <a:ext cx="180000" cy="18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B10EF797-B724-45F5-837E-AA68B2533BD8}"/>
              </a:ext>
            </a:extLst>
          </p:cNvPr>
          <p:cNvSpPr/>
          <p:nvPr/>
        </p:nvSpPr>
        <p:spPr>
          <a:xfrm>
            <a:off x="2624911" y="5677293"/>
            <a:ext cx="180000" cy="18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753CC6B4-16BE-4E5A-AB68-44DA1D2174B1}"/>
              </a:ext>
            </a:extLst>
          </p:cNvPr>
          <p:cNvSpPr txBox="1"/>
          <p:nvPr/>
        </p:nvSpPr>
        <p:spPr>
          <a:xfrm>
            <a:off x="2824210" y="5292278"/>
            <a:ext cx="2662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Comunicação Externa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E61274B3-AEC5-4B74-A55A-7639B6AE0BE8}"/>
              </a:ext>
            </a:extLst>
          </p:cNvPr>
          <p:cNvSpPr txBox="1"/>
          <p:nvPr/>
        </p:nvSpPr>
        <p:spPr>
          <a:xfrm>
            <a:off x="2824210" y="5604438"/>
            <a:ext cx="2662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Comunicação Local</a:t>
            </a:r>
          </a:p>
        </p:txBody>
      </p:sp>
      <p:pic>
        <p:nvPicPr>
          <p:cNvPr id="55" name="Gráfico 54">
            <a:extLst>
              <a:ext uri="{FF2B5EF4-FFF2-40B4-BE49-F238E27FC236}">
                <a16:creationId xmlns:a16="http://schemas.microsoft.com/office/drawing/2014/main" id="{2E5478BF-1E33-42C7-9961-74313EAE71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46028" y="829813"/>
            <a:ext cx="1546048" cy="1546048"/>
          </a:xfrm>
          <a:prstGeom prst="rect">
            <a:avLst/>
          </a:prstGeom>
        </p:spPr>
      </p:pic>
      <p:sp>
        <p:nvSpPr>
          <p:cNvPr id="57" name="Seta: da Esquerda para a Direita 56">
            <a:extLst>
              <a:ext uri="{FF2B5EF4-FFF2-40B4-BE49-F238E27FC236}">
                <a16:creationId xmlns:a16="http://schemas.microsoft.com/office/drawing/2014/main" id="{5E8C8DBC-DF6B-46DE-AE81-E718F2024120}"/>
              </a:ext>
            </a:extLst>
          </p:cNvPr>
          <p:cNvSpPr/>
          <p:nvPr/>
        </p:nvSpPr>
        <p:spPr>
          <a:xfrm flipH="1">
            <a:off x="6882852" y="1449450"/>
            <a:ext cx="933508" cy="406985"/>
          </a:xfrm>
          <a:prstGeom prst="left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2A2CEA79-93DC-481D-9ED0-EFD751129DD6}"/>
              </a:ext>
            </a:extLst>
          </p:cNvPr>
          <p:cNvSpPr txBox="1"/>
          <p:nvPr/>
        </p:nvSpPr>
        <p:spPr>
          <a:xfrm>
            <a:off x="7860488" y="2217981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Broker MQTT</a:t>
            </a:r>
          </a:p>
        </p:txBody>
      </p:sp>
    </p:spTree>
    <p:extLst>
      <p:ext uri="{BB962C8B-B14F-4D97-AF65-F5344CB8AC3E}">
        <p14:creationId xmlns:p14="http://schemas.microsoft.com/office/powerpoint/2010/main" val="23258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EF0861-C161-4BE5-8468-FCECE9EF1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B88541-B6B6-45B5-867E-2541BF1F4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Hardware ESP32</a:t>
            </a:r>
          </a:p>
          <a:p>
            <a:r>
              <a:rPr lang="pt-BR" dirty="0"/>
              <a:t>Sistema </a:t>
            </a:r>
            <a:r>
              <a:rPr lang="pt-BR" dirty="0" err="1"/>
              <a:t>FreeRTOS</a:t>
            </a:r>
            <a:endParaRPr lang="pt-BR" dirty="0"/>
          </a:p>
          <a:p>
            <a:r>
              <a:rPr lang="pt-BR" dirty="0"/>
              <a:t>IDE </a:t>
            </a:r>
            <a:r>
              <a:rPr lang="pt-BR" dirty="0" err="1"/>
              <a:t>PlataformIO</a:t>
            </a:r>
            <a:endParaRPr lang="pt-BR" dirty="0"/>
          </a:p>
          <a:p>
            <a:r>
              <a:rPr lang="pt-BR" dirty="0"/>
              <a:t>Framework Arduino</a:t>
            </a:r>
          </a:p>
          <a:p>
            <a:r>
              <a:rPr lang="pt-BR" dirty="0"/>
              <a:t>Linguagem C/C++</a:t>
            </a:r>
          </a:p>
          <a:p>
            <a:r>
              <a:rPr lang="pt-BR" dirty="0"/>
              <a:t>Comunicação WiFi</a:t>
            </a:r>
          </a:p>
          <a:p>
            <a:r>
              <a:rPr lang="pt-BR" dirty="0"/>
              <a:t>Protocolo MQTT</a:t>
            </a:r>
          </a:p>
          <a:p>
            <a:r>
              <a:rPr lang="pt-BR" dirty="0"/>
              <a:t>Sensores LDR e BME280</a:t>
            </a:r>
          </a:p>
          <a:p>
            <a:r>
              <a:rPr lang="pt-BR" dirty="0"/>
              <a:t>Atuador Servo Motor</a:t>
            </a:r>
          </a:p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DEC093F-9618-4B54-9236-8D0030AB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7E492D-757C-4FF2-A734-82D91A5FD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44D074E-D96C-4BBF-B812-BDB76083D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733" y="3428697"/>
            <a:ext cx="4896533" cy="195289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0F1F8A8-6F75-4CFF-90EE-0EE0754D1E8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97551" y="1469155"/>
            <a:ext cx="1655510" cy="158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75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69ABF-6DDA-4282-9CDC-733649266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B2790-A0EB-40D8-8C2C-ED950E72E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686537"/>
          </a:xfrm>
        </p:spPr>
        <p:txBody>
          <a:bodyPr/>
          <a:lstStyle/>
          <a:p>
            <a:r>
              <a:rPr lang="pt-BR" dirty="0"/>
              <a:t>Hardware </a:t>
            </a:r>
            <a:r>
              <a:rPr lang="pt-BR" dirty="0" err="1"/>
              <a:t>Raspberry</a:t>
            </a:r>
            <a:r>
              <a:rPr lang="pt-BR" dirty="0"/>
              <a:t> 3B+</a:t>
            </a:r>
          </a:p>
          <a:p>
            <a:r>
              <a:rPr lang="pt-BR" dirty="0"/>
              <a:t>Sistema Linux</a:t>
            </a:r>
          </a:p>
          <a:p>
            <a:r>
              <a:rPr lang="pt-BR" dirty="0"/>
              <a:t>Linguagem Shell Script</a:t>
            </a:r>
          </a:p>
          <a:p>
            <a:r>
              <a:rPr lang="pt-BR" dirty="0"/>
              <a:t>Comunicação WiFi</a:t>
            </a:r>
          </a:p>
          <a:p>
            <a:r>
              <a:rPr lang="pt-BR" dirty="0"/>
              <a:t>Protocolo MQTT</a:t>
            </a:r>
          </a:p>
          <a:p>
            <a:r>
              <a:rPr lang="pt-BR" dirty="0"/>
              <a:t>Armazenamento MySQL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41FACEC-8108-411B-86F7-935DEFFB7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38E9629-8973-49BD-91E5-47E74EAC4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5</a:t>
            </a:fld>
            <a:endParaRPr lang="en-US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83CACE0-5DCF-4B8E-BD61-818BA2475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889" y="2586031"/>
            <a:ext cx="5830114" cy="356284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0788DF1-ADA9-4DFA-A4C6-12D26866B70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38765" y="750627"/>
            <a:ext cx="2264310" cy="160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2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9BA1CA-A901-4581-9144-B91E1CE8A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396755C-386D-47BD-989E-508B415FF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4FFC58A-29DB-4C43-BFCD-6CFF0CD8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6</a:t>
            </a:fld>
            <a:endParaRPr lang="en-US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9CF7E2C9-A76F-487B-B4B4-F50147B47E7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2741" y="2008762"/>
            <a:ext cx="9526518" cy="2840475"/>
          </a:xfrm>
          <a:prstGeom prst="rect">
            <a:avLst/>
          </a:prstGeom>
        </p:spPr>
      </p:pic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id="{AF7C05EE-4C10-4BAF-9F55-3274C62D1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/>
              <a:t>Conjunto completo</a:t>
            </a:r>
          </a:p>
        </p:txBody>
      </p:sp>
    </p:spTree>
    <p:extLst>
      <p:ext uri="{BB962C8B-B14F-4D97-AF65-F5344CB8AC3E}">
        <p14:creationId xmlns:p14="http://schemas.microsoft.com/office/powerpoint/2010/main" val="363179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8EF7BC-9D0F-42E0-B4D5-10677830A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65E771-0CBF-4BE3-9238-FECB4E042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3902DB7-A3CA-4DC2-918C-B776E635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F57FCFF-1A73-4713-88BD-3B16404E619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7862" y="1823166"/>
            <a:ext cx="5176276" cy="3882207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35040D63-F3AD-41CC-B11A-938A349DA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/>
              <a:t>ESP32 + BME280</a:t>
            </a:r>
          </a:p>
        </p:txBody>
      </p:sp>
    </p:spTree>
    <p:extLst>
      <p:ext uri="{BB962C8B-B14F-4D97-AF65-F5344CB8AC3E}">
        <p14:creationId xmlns:p14="http://schemas.microsoft.com/office/powerpoint/2010/main" val="2230843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43EAD-67D4-4F54-8FF7-B023E453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F87C43D-9330-46E5-AF37-AD7880626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5354051-3F09-4BA3-9F77-E20215D9D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688BA87-5D2F-46F9-85A0-69ACA3504A7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6000" y="1930400"/>
            <a:ext cx="5080000" cy="3810000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D3ABCE73-9180-44A1-B2FD-A83D59215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/>
              <a:t>Persiana + LDR</a:t>
            </a:r>
          </a:p>
        </p:txBody>
      </p:sp>
    </p:spTree>
    <p:extLst>
      <p:ext uri="{BB962C8B-B14F-4D97-AF65-F5344CB8AC3E}">
        <p14:creationId xmlns:p14="http://schemas.microsoft.com/office/powerpoint/2010/main" val="236604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339183-8565-4432-9F5C-DA3DA9A5B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8E2B0E7-8980-4023-8AAC-FBC80D350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D086250-56F1-4579-BEA4-BDD3D9D6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E4C3359D-16A2-43BE-BA60-C927553BA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/>
              <a:t>Roteador WiFi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722E0DF-DF6C-4FD6-B699-2376E304718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6000" y="1930400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04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261</TotalTime>
  <Words>237</Words>
  <Application>Microsoft Office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Facetado</vt:lpstr>
      <vt:lpstr>Sensoriamento MQTT</vt:lpstr>
      <vt:lpstr>Justificativa e Motivação</vt:lpstr>
      <vt:lpstr>Topologia</vt:lpstr>
      <vt:lpstr>Node</vt:lpstr>
      <vt:lpstr>Servidor</vt:lpstr>
      <vt:lpstr>Realização</vt:lpstr>
      <vt:lpstr>Realização</vt:lpstr>
      <vt:lpstr>Realização</vt:lpstr>
      <vt:lpstr>Realização</vt:lpstr>
      <vt:lpstr>Realização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Final - Pong</dc:title>
  <dc:creator>Projetista01</dc:creator>
  <cp:lastModifiedBy>GIOVANNI CAMPANER</cp:lastModifiedBy>
  <cp:revision>26</cp:revision>
  <dcterms:created xsi:type="dcterms:W3CDTF">2019-05-17T15:36:25Z</dcterms:created>
  <dcterms:modified xsi:type="dcterms:W3CDTF">2020-06-27T19:50:33Z</dcterms:modified>
</cp:coreProperties>
</file>

<file path=docProps/thumbnail.jpeg>
</file>